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C25780-3DDF-4EE3-B67F-D55746A7B8B6}" type="datetimeFigureOut">
              <a:rPr lang="en-IN" smtClean="0"/>
              <a:t>29-11-2024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5AB7ED-4299-4F77-A34C-0A4FC8C99594}" type="slidenum">
              <a:rPr lang="en-IN" smtClean="0"/>
              <a:t>‹#›</a:t>
            </a:fld>
            <a:endParaRPr lang="en-IN"/>
          </a:p>
        </p:txBody>
      </p:sp>
    </p:spTree>
    <p:extLst>
      <p:ext uri="{BB962C8B-B14F-4D97-AF65-F5344CB8AC3E}">
        <p14:creationId xmlns:p14="http://schemas.microsoft.com/office/powerpoint/2010/main" val="688267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ED5AB7ED-4299-4F77-A34C-0A4FC8C99594}" type="slidenum">
              <a:rPr lang="en-IN" smtClean="0"/>
              <a:t>1</a:t>
            </a:fld>
            <a:endParaRPr lang="en-IN"/>
          </a:p>
        </p:txBody>
      </p:sp>
    </p:spTree>
    <p:extLst>
      <p:ext uri="{BB962C8B-B14F-4D97-AF65-F5344CB8AC3E}">
        <p14:creationId xmlns:p14="http://schemas.microsoft.com/office/powerpoint/2010/main" val="3686837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C31465-C5D1-4C79-8573-FEAB4E2E3A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276C87BC-A832-4099-B644-8EDC732C76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6E2CFDF3-FD88-4D7D-B6E3-3941AA0D1DE2}"/>
              </a:ext>
            </a:extLst>
          </p:cNvPr>
          <p:cNvSpPr>
            <a:spLocks noGrp="1"/>
          </p:cNvSpPr>
          <p:nvPr>
            <p:ph type="dt" sz="half" idx="10"/>
          </p:nvPr>
        </p:nvSpPr>
        <p:spPr/>
        <p:txBody>
          <a:bodyPr/>
          <a:lstStyle/>
          <a:p>
            <a:fld id="{3EADE7F5-CC10-4836-B9E1-0636E65B1A4C}" type="datetime1">
              <a:rPr lang="en-IN" smtClean="0"/>
              <a:t>29-11-2024</a:t>
            </a:fld>
            <a:endParaRPr lang="en-IN"/>
          </a:p>
        </p:txBody>
      </p:sp>
      <p:sp>
        <p:nvSpPr>
          <p:cNvPr id="5" name="Footer Placeholder 4">
            <a:extLst>
              <a:ext uri="{FF2B5EF4-FFF2-40B4-BE49-F238E27FC236}">
                <a16:creationId xmlns:a16="http://schemas.microsoft.com/office/drawing/2014/main" xmlns="" id="{D3067C83-F149-4C47-AD64-942F87AFEAB0}"/>
              </a:ext>
            </a:extLst>
          </p:cNvPr>
          <p:cNvSpPr>
            <a:spLocks noGrp="1"/>
          </p:cNvSpPr>
          <p:nvPr>
            <p:ph type="ftr" sz="quarter" idx="11"/>
          </p:nvPr>
        </p:nvSpPr>
        <p:spPr/>
        <p:txBody>
          <a:bodyPr/>
          <a:lstStyle/>
          <a:p>
            <a:r>
              <a:rPr lang="en-US" smtClean="0"/>
              <a:t>4th International Conference on Advances in Water Treatment and Management (ICAWTM-25)</a:t>
            </a:r>
            <a:endParaRPr lang="en-IN"/>
          </a:p>
        </p:txBody>
      </p:sp>
      <p:sp>
        <p:nvSpPr>
          <p:cNvPr id="6" name="Slide Number Placeholder 5">
            <a:extLst>
              <a:ext uri="{FF2B5EF4-FFF2-40B4-BE49-F238E27FC236}">
                <a16:creationId xmlns:a16="http://schemas.microsoft.com/office/drawing/2014/main" xmlns="" id="{189A0D2D-7BA7-4438-8126-CEC9A525644D}"/>
              </a:ext>
            </a:extLst>
          </p:cNvPr>
          <p:cNvSpPr>
            <a:spLocks noGrp="1"/>
          </p:cNvSpPr>
          <p:nvPr>
            <p:ph type="sldNum" sz="quarter" idx="12"/>
          </p:nvPr>
        </p:nvSpPr>
        <p:spPr/>
        <p:txBody>
          <a:bodyPr/>
          <a:lstStyle/>
          <a:p>
            <a:fld id="{9E2B8567-C263-4CBB-AAAF-227080BB0E3E}" type="slidenum">
              <a:rPr lang="en-IN" smtClean="0"/>
              <a:t>‹#›</a:t>
            </a:fld>
            <a:endParaRPr lang="en-IN"/>
          </a:p>
        </p:txBody>
      </p:sp>
    </p:spTree>
    <p:extLst>
      <p:ext uri="{BB962C8B-B14F-4D97-AF65-F5344CB8AC3E}">
        <p14:creationId xmlns:p14="http://schemas.microsoft.com/office/powerpoint/2010/main" val="3754099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634552-F6C9-4250-B29B-3A975DE88EF1}"/>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B4684FB2-8375-4EE9-86AB-080670C2FB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CCC23988-96B6-4004-9E28-783F06B29CD0}"/>
              </a:ext>
            </a:extLst>
          </p:cNvPr>
          <p:cNvSpPr>
            <a:spLocks noGrp="1"/>
          </p:cNvSpPr>
          <p:nvPr>
            <p:ph type="dt" sz="half" idx="10"/>
          </p:nvPr>
        </p:nvSpPr>
        <p:spPr/>
        <p:txBody>
          <a:bodyPr/>
          <a:lstStyle/>
          <a:p>
            <a:fld id="{0B564ADB-B207-425E-8400-507FA321C68D}" type="datetime1">
              <a:rPr lang="en-IN" smtClean="0"/>
              <a:t>29-11-2024</a:t>
            </a:fld>
            <a:endParaRPr lang="en-IN"/>
          </a:p>
        </p:txBody>
      </p:sp>
      <p:sp>
        <p:nvSpPr>
          <p:cNvPr id="5" name="Footer Placeholder 4">
            <a:extLst>
              <a:ext uri="{FF2B5EF4-FFF2-40B4-BE49-F238E27FC236}">
                <a16:creationId xmlns:a16="http://schemas.microsoft.com/office/drawing/2014/main" xmlns="" id="{5EA11BBC-F013-4B4F-AE2F-2983ABEDEC9B}"/>
              </a:ext>
            </a:extLst>
          </p:cNvPr>
          <p:cNvSpPr>
            <a:spLocks noGrp="1"/>
          </p:cNvSpPr>
          <p:nvPr>
            <p:ph type="ftr" sz="quarter" idx="11"/>
          </p:nvPr>
        </p:nvSpPr>
        <p:spPr/>
        <p:txBody>
          <a:bodyPr/>
          <a:lstStyle/>
          <a:p>
            <a:r>
              <a:rPr lang="en-US" smtClean="0"/>
              <a:t>4th International Conference on Advances in Water Treatment and Management (ICAWTM-25)</a:t>
            </a:r>
            <a:endParaRPr lang="en-IN"/>
          </a:p>
        </p:txBody>
      </p:sp>
      <p:sp>
        <p:nvSpPr>
          <p:cNvPr id="6" name="Slide Number Placeholder 5">
            <a:extLst>
              <a:ext uri="{FF2B5EF4-FFF2-40B4-BE49-F238E27FC236}">
                <a16:creationId xmlns:a16="http://schemas.microsoft.com/office/drawing/2014/main" xmlns="" id="{52C90D0F-BB85-48FE-8895-4363887C390C}"/>
              </a:ext>
            </a:extLst>
          </p:cNvPr>
          <p:cNvSpPr>
            <a:spLocks noGrp="1"/>
          </p:cNvSpPr>
          <p:nvPr>
            <p:ph type="sldNum" sz="quarter" idx="12"/>
          </p:nvPr>
        </p:nvSpPr>
        <p:spPr/>
        <p:txBody>
          <a:bodyPr/>
          <a:lstStyle/>
          <a:p>
            <a:fld id="{9E2B8567-C263-4CBB-AAAF-227080BB0E3E}" type="slidenum">
              <a:rPr lang="en-IN" smtClean="0"/>
              <a:t>‹#›</a:t>
            </a:fld>
            <a:endParaRPr lang="en-IN"/>
          </a:p>
        </p:txBody>
      </p:sp>
    </p:spTree>
    <p:extLst>
      <p:ext uri="{BB962C8B-B14F-4D97-AF65-F5344CB8AC3E}">
        <p14:creationId xmlns:p14="http://schemas.microsoft.com/office/powerpoint/2010/main" val="1573701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9B4FF3E-B5A8-4058-8F7D-22577BBF9DC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B22E7347-DA45-47CE-913E-864D02F06AA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9031EA10-F597-4B0E-9D4E-34A87ECA235A}"/>
              </a:ext>
            </a:extLst>
          </p:cNvPr>
          <p:cNvSpPr>
            <a:spLocks noGrp="1"/>
          </p:cNvSpPr>
          <p:nvPr>
            <p:ph type="dt" sz="half" idx="10"/>
          </p:nvPr>
        </p:nvSpPr>
        <p:spPr/>
        <p:txBody>
          <a:bodyPr/>
          <a:lstStyle/>
          <a:p>
            <a:fld id="{F50ECC53-8C5C-4FC2-991A-6768E654279D}" type="datetime1">
              <a:rPr lang="en-IN" smtClean="0"/>
              <a:t>29-11-2024</a:t>
            </a:fld>
            <a:endParaRPr lang="en-IN"/>
          </a:p>
        </p:txBody>
      </p:sp>
      <p:sp>
        <p:nvSpPr>
          <p:cNvPr id="5" name="Footer Placeholder 4">
            <a:extLst>
              <a:ext uri="{FF2B5EF4-FFF2-40B4-BE49-F238E27FC236}">
                <a16:creationId xmlns:a16="http://schemas.microsoft.com/office/drawing/2014/main" xmlns="" id="{4FE4E086-9657-40FB-8D09-5EF53E4835A7}"/>
              </a:ext>
            </a:extLst>
          </p:cNvPr>
          <p:cNvSpPr>
            <a:spLocks noGrp="1"/>
          </p:cNvSpPr>
          <p:nvPr>
            <p:ph type="ftr" sz="quarter" idx="11"/>
          </p:nvPr>
        </p:nvSpPr>
        <p:spPr/>
        <p:txBody>
          <a:bodyPr/>
          <a:lstStyle/>
          <a:p>
            <a:r>
              <a:rPr lang="en-US" smtClean="0"/>
              <a:t>4th International Conference on Advances in Water Treatment and Management (ICAWTM-25)</a:t>
            </a:r>
            <a:endParaRPr lang="en-IN"/>
          </a:p>
        </p:txBody>
      </p:sp>
      <p:sp>
        <p:nvSpPr>
          <p:cNvPr id="6" name="Slide Number Placeholder 5">
            <a:extLst>
              <a:ext uri="{FF2B5EF4-FFF2-40B4-BE49-F238E27FC236}">
                <a16:creationId xmlns:a16="http://schemas.microsoft.com/office/drawing/2014/main" xmlns="" id="{BC99B24A-32B6-404E-99C6-881BD1A37671}"/>
              </a:ext>
            </a:extLst>
          </p:cNvPr>
          <p:cNvSpPr>
            <a:spLocks noGrp="1"/>
          </p:cNvSpPr>
          <p:nvPr>
            <p:ph type="sldNum" sz="quarter" idx="12"/>
          </p:nvPr>
        </p:nvSpPr>
        <p:spPr/>
        <p:txBody>
          <a:bodyPr/>
          <a:lstStyle/>
          <a:p>
            <a:fld id="{9E2B8567-C263-4CBB-AAAF-227080BB0E3E}" type="slidenum">
              <a:rPr lang="en-IN" smtClean="0"/>
              <a:t>‹#›</a:t>
            </a:fld>
            <a:endParaRPr lang="en-IN"/>
          </a:p>
        </p:txBody>
      </p:sp>
    </p:spTree>
    <p:extLst>
      <p:ext uri="{BB962C8B-B14F-4D97-AF65-F5344CB8AC3E}">
        <p14:creationId xmlns:p14="http://schemas.microsoft.com/office/powerpoint/2010/main" val="2718809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933D58-FAC7-467E-9899-E2AC1657C4B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1B71B909-100F-4132-982C-673588C1C7F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C151219B-1DC3-4B7E-AAE3-B9B0EB16E347}"/>
              </a:ext>
            </a:extLst>
          </p:cNvPr>
          <p:cNvSpPr>
            <a:spLocks noGrp="1"/>
          </p:cNvSpPr>
          <p:nvPr>
            <p:ph type="dt" sz="half" idx="10"/>
          </p:nvPr>
        </p:nvSpPr>
        <p:spPr/>
        <p:txBody>
          <a:bodyPr/>
          <a:lstStyle/>
          <a:p>
            <a:fld id="{4E30EDDB-5264-4033-BC9E-655D7D8BCBFB}" type="datetime1">
              <a:rPr lang="en-IN" smtClean="0"/>
              <a:t>29-11-2024</a:t>
            </a:fld>
            <a:endParaRPr lang="en-IN"/>
          </a:p>
        </p:txBody>
      </p:sp>
      <p:sp>
        <p:nvSpPr>
          <p:cNvPr id="5" name="Footer Placeholder 4">
            <a:extLst>
              <a:ext uri="{FF2B5EF4-FFF2-40B4-BE49-F238E27FC236}">
                <a16:creationId xmlns:a16="http://schemas.microsoft.com/office/drawing/2014/main" xmlns="" id="{AE0E790D-F0A6-4E62-A19F-F20A991C18F4}"/>
              </a:ext>
            </a:extLst>
          </p:cNvPr>
          <p:cNvSpPr>
            <a:spLocks noGrp="1"/>
          </p:cNvSpPr>
          <p:nvPr>
            <p:ph type="ftr" sz="quarter" idx="11"/>
          </p:nvPr>
        </p:nvSpPr>
        <p:spPr/>
        <p:txBody>
          <a:bodyPr/>
          <a:lstStyle/>
          <a:p>
            <a:r>
              <a:rPr lang="en-US" smtClean="0"/>
              <a:t>4th International Conference on Advances in Water Treatment and Management (ICAWTM-25)</a:t>
            </a:r>
            <a:endParaRPr lang="en-IN"/>
          </a:p>
        </p:txBody>
      </p:sp>
      <p:sp>
        <p:nvSpPr>
          <p:cNvPr id="6" name="Slide Number Placeholder 5">
            <a:extLst>
              <a:ext uri="{FF2B5EF4-FFF2-40B4-BE49-F238E27FC236}">
                <a16:creationId xmlns:a16="http://schemas.microsoft.com/office/drawing/2014/main" xmlns="" id="{B5AAFE7B-66DE-4653-B259-A830C75C6DB7}"/>
              </a:ext>
            </a:extLst>
          </p:cNvPr>
          <p:cNvSpPr>
            <a:spLocks noGrp="1"/>
          </p:cNvSpPr>
          <p:nvPr>
            <p:ph type="sldNum" sz="quarter" idx="12"/>
          </p:nvPr>
        </p:nvSpPr>
        <p:spPr/>
        <p:txBody>
          <a:bodyPr/>
          <a:lstStyle/>
          <a:p>
            <a:fld id="{9E2B8567-C263-4CBB-AAAF-227080BB0E3E}" type="slidenum">
              <a:rPr lang="en-IN" smtClean="0"/>
              <a:t>‹#›</a:t>
            </a:fld>
            <a:endParaRPr lang="en-IN"/>
          </a:p>
        </p:txBody>
      </p:sp>
    </p:spTree>
    <p:extLst>
      <p:ext uri="{BB962C8B-B14F-4D97-AF65-F5344CB8AC3E}">
        <p14:creationId xmlns:p14="http://schemas.microsoft.com/office/powerpoint/2010/main" val="2739262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E9369D-C873-41B6-8F46-DE1D1858518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485D6986-1F44-4DA0-A7AF-309C329D96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A0D12D8-B412-457F-A379-C39566ABE713}"/>
              </a:ext>
            </a:extLst>
          </p:cNvPr>
          <p:cNvSpPr>
            <a:spLocks noGrp="1"/>
          </p:cNvSpPr>
          <p:nvPr>
            <p:ph type="dt" sz="half" idx="10"/>
          </p:nvPr>
        </p:nvSpPr>
        <p:spPr/>
        <p:txBody>
          <a:bodyPr/>
          <a:lstStyle/>
          <a:p>
            <a:fld id="{2B779104-2BD6-49A6-B3FC-422AE796CCDE}" type="datetime1">
              <a:rPr lang="en-IN" smtClean="0"/>
              <a:t>29-11-2024</a:t>
            </a:fld>
            <a:endParaRPr lang="en-IN"/>
          </a:p>
        </p:txBody>
      </p:sp>
      <p:sp>
        <p:nvSpPr>
          <p:cNvPr id="5" name="Footer Placeholder 4">
            <a:extLst>
              <a:ext uri="{FF2B5EF4-FFF2-40B4-BE49-F238E27FC236}">
                <a16:creationId xmlns:a16="http://schemas.microsoft.com/office/drawing/2014/main" xmlns="" id="{019D18B7-0775-4FD1-AA08-476464A214CD}"/>
              </a:ext>
            </a:extLst>
          </p:cNvPr>
          <p:cNvSpPr>
            <a:spLocks noGrp="1"/>
          </p:cNvSpPr>
          <p:nvPr>
            <p:ph type="ftr" sz="quarter" idx="11"/>
          </p:nvPr>
        </p:nvSpPr>
        <p:spPr/>
        <p:txBody>
          <a:bodyPr/>
          <a:lstStyle/>
          <a:p>
            <a:r>
              <a:rPr lang="en-US" smtClean="0"/>
              <a:t>4th International Conference on Advances in Water Treatment and Management (ICAWTM-25)</a:t>
            </a:r>
            <a:endParaRPr lang="en-IN"/>
          </a:p>
        </p:txBody>
      </p:sp>
      <p:sp>
        <p:nvSpPr>
          <p:cNvPr id="6" name="Slide Number Placeholder 5">
            <a:extLst>
              <a:ext uri="{FF2B5EF4-FFF2-40B4-BE49-F238E27FC236}">
                <a16:creationId xmlns:a16="http://schemas.microsoft.com/office/drawing/2014/main" xmlns="" id="{8D045A28-1845-4C66-9AF9-12296EDE07F5}"/>
              </a:ext>
            </a:extLst>
          </p:cNvPr>
          <p:cNvSpPr>
            <a:spLocks noGrp="1"/>
          </p:cNvSpPr>
          <p:nvPr>
            <p:ph type="sldNum" sz="quarter" idx="12"/>
          </p:nvPr>
        </p:nvSpPr>
        <p:spPr/>
        <p:txBody>
          <a:bodyPr/>
          <a:lstStyle/>
          <a:p>
            <a:fld id="{9E2B8567-C263-4CBB-AAAF-227080BB0E3E}" type="slidenum">
              <a:rPr lang="en-IN" smtClean="0"/>
              <a:t>‹#›</a:t>
            </a:fld>
            <a:endParaRPr lang="en-IN"/>
          </a:p>
        </p:txBody>
      </p:sp>
    </p:spTree>
    <p:extLst>
      <p:ext uri="{BB962C8B-B14F-4D97-AF65-F5344CB8AC3E}">
        <p14:creationId xmlns:p14="http://schemas.microsoft.com/office/powerpoint/2010/main" val="1042638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5E1BC4-48BE-4294-84AA-E7162361F7D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C9016FEC-4218-4E65-82CB-4B3852EB72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7C027C95-1D0F-4A17-9420-781A884DBFC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BEB5B387-C287-43FA-BD79-4DCE5B290E15}"/>
              </a:ext>
            </a:extLst>
          </p:cNvPr>
          <p:cNvSpPr>
            <a:spLocks noGrp="1"/>
          </p:cNvSpPr>
          <p:nvPr>
            <p:ph type="dt" sz="half" idx="10"/>
          </p:nvPr>
        </p:nvSpPr>
        <p:spPr/>
        <p:txBody>
          <a:bodyPr/>
          <a:lstStyle/>
          <a:p>
            <a:fld id="{E2899A7A-62D9-455B-8124-9FCE7EACE586}" type="datetime1">
              <a:rPr lang="en-IN" smtClean="0"/>
              <a:t>29-11-2024</a:t>
            </a:fld>
            <a:endParaRPr lang="en-IN"/>
          </a:p>
        </p:txBody>
      </p:sp>
      <p:sp>
        <p:nvSpPr>
          <p:cNvPr id="6" name="Footer Placeholder 5">
            <a:extLst>
              <a:ext uri="{FF2B5EF4-FFF2-40B4-BE49-F238E27FC236}">
                <a16:creationId xmlns:a16="http://schemas.microsoft.com/office/drawing/2014/main" xmlns="" id="{AED53D97-FF79-4A68-A2F6-2F7A90EAB7E9}"/>
              </a:ext>
            </a:extLst>
          </p:cNvPr>
          <p:cNvSpPr>
            <a:spLocks noGrp="1"/>
          </p:cNvSpPr>
          <p:nvPr>
            <p:ph type="ftr" sz="quarter" idx="11"/>
          </p:nvPr>
        </p:nvSpPr>
        <p:spPr/>
        <p:txBody>
          <a:bodyPr/>
          <a:lstStyle/>
          <a:p>
            <a:r>
              <a:rPr lang="en-US" smtClean="0"/>
              <a:t>4th International Conference on Advances in Water Treatment and Management (ICAWTM-25)</a:t>
            </a:r>
            <a:endParaRPr lang="en-IN"/>
          </a:p>
        </p:txBody>
      </p:sp>
      <p:sp>
        <p:nvSpPr>
          <p:cNvPr id="7" name="Slide Number Placeholder 6">
            <a:extLst>
              <a:ext uri="{FF2B5EF4-FFF2-40B4-BE49-F238E27FC236}">
                <a16:creationId xmlns:a16="http://schemas.microsoft.com/office/drawing/2014/main" xmlns="" id="{CF733B7C-EE76-4783-92B6-21E5D40DE899}"/>
              </a:ext>
            </a:extLst>
          </p:cNvPr>
          <p:cNvSpPr>
            <a:spLocks noGrp="1"/>
          </p:cNvSpPr>
          <p:nvPr>
            <p:ph type="sldNum" sz="quarter" idx="12"/>
          </p:nvPr>
        </p:nvSpPr>
        <p:spPr/>
        <p:txBody>
          <a:bodyPr/>
          <a:lstStyle/>
          <a:p>
            <a:fld id="{9E2B8567-C263-4CBB-AAAF-227080BB0E3E}" type="slidenum">
              <a:rPr lang="en-IN" smtClean="0"/>
              <a:t>‹#›</a:t>
            </a:fld>
            <a:endParaRPr lang="en-IN"/>
          </a:p>
        </p:txBody>
      </p:sp>
    </p:spTree>
    <p:extLst>
      <p:ext uri="{BB962C8B-B14F-4D97-AF65-F5344CB8AC3E}">
        <p14:creationId xmlns:p14="http://schemas.microsoft.com/office/powerpoint/2010/main" val="1303337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CC6F1B-F06E-4043-93B6-F8FE6286252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046DB967-897F-48F9-AE1A-9D165E8ED3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9BEB5FFA-B6DB-44B8-BB13-899EE137A4A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9A8310F8-AA61-42CB-A639-38AA09D171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B6F85805-8533-4F03-A5A1-53ACC7A1683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69BA3075-B3DB-443D-BACA-43A0E91B019E}"/>
              </a:ext>
            </a:extLst>
          </p:cNvPr>
          <p:cNvSpPr>
            <a:spLocks noGrp="1"/>
          </p:cNvSpPr>
          <p:nvPr>
            <p:ph type="dt" sz="half" idx="10"/>
          </p:nvPr>
        </p:nvSpPr>
        <p:spPr/>
        <p:txBody>
          <a:bodyPr/>
          <a:lstStyle/>
          <a:p>
            <a:fld id="{006CA4E3-D7A2-4C0D-85F4-3AB0C5A167D3}" type="datetime1">
              <a:rPr lang="en-IN" smtClean="0"/>
              <a:t>29-11-2024</a:t>
            </a:fld>
            <a:endParaRPr lang="en-IN"/>
          </a:p>
        </p:txBody>
      </p:sp>
      <p:sp>
        <p:nvSpPr>
          <p:cNvPr id="8" name="Footer Placeholder 7">
            <a:extLst>
              <a:ext uri="{FF2B5EF4-FFF2-40B4-BE49-F238E27FC236}">
                <a16:creationId xmlns:a16="http://schemas.microsoft.com/office/drawing/2014/main" xmlns="" id="{CA44573B-EE31-4E52-9AD5-8C90DFD365AA}"/>
              </a:ext>
            </a:extLst>
          </p:cNvPr>
          <p:cNvSpPr>
            <a:spLocks noGrp="1"/>
          </p:cNvSpPr>
          <p:nvPr>
            <p:ph type="ftr" sz="quarter" idx="11"/>
          </p:nvPr>
        </p:nvSpPr>
        <p:spPr/>
        <p:txBody>
          <a:bodyPr/>
          <a:lstStyle/>
          <a:p>
            <a:r>
              <a:rPr lang="en-US" smtClean="0"/>
              <a:t>4th International Conference on Advances in Water Treatment and Management (ICAWTM-25)</a:t>
            </a:r>
            <a:endParaRPr lang="en-IN"/>
          </a:p>
        </p:txBody>
      </p:sp>
      <p:sp>
        <p:nvSpPr>
          <p:cNvPr id="9" name="Slide Number Placeholder 8">
            <a:extLst>
              <a:ext uri="{FF2B5EF4-FFF2-40B4-BE49-F238E27FC236}">
                <a16:creationId xmlns:a16="http://schemas.microsoft.com/office/drawing/2014/main" xmlns="" id="{1EE1FBEE-4963-452D-8B06-5749246DCA87}"/>
              </a:ext>
            </a:extLst>
          </p:cNvPr>
          <p:cNvSpPr>
            <a:spLocks noGrp="1"/>
          </p:cNvSpPr>
          <p:nvPr>
            <p:ph type="sldNum" sz="quarter" idx="12"/>
          </p:nvPr>
        </p:nvSpPr>
        <p:spPr/>
        <p:txBody>
          <a:bodyPr/>
          <a:lstStyle/>
          <a:p>
            <a:fld id="{9E2B8567-C263-4CBB-AAAF-227080BB0E3E}" type="slidenum">
              <a:rPr lang="en-IN" smtClean="0"/>
              <a:t>‹#›</a:t>
            </a:fld>
            <a:endParaRPr lang="en-IN"/>
          </a:p>
        </p:txBody>
      </p:sp>
    </p:spTree>
    <p:extLst>
      <p:ext uri="{BB962C8B-B14F-4D97-AF65-F5344CB8AC3E}">
        <p14:creationId xmlns:p14="http://schemas.microsoft.com/office/powerpoint/2010/main" val="2770215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9F9B23-1049-41AD-833D-2D8A695610E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B22FE672-0999-44B9-B4C7-E10354C4FE48}"/>
              </a:ext>
            </a:extLst>
          </p:cNvPr>
          <p:cNvSpPr>
            <a:spLocks noGrp="1"/>
          </p:cNvSpPr>
          <p:nvPr>
            <p:ph type="dt" sz="half" idx="10"/>
          </p:nvPr>
        </p:nvSpPr>
        <p:spPr/>
        <p:txBody>
          <a:bodyPr/>
          <a:lstStyle/>
          <a:p>
            <a:fld id="{D6895C3D-31AE-48A9-B241-F5931FC7036A}" type="datetime1">
              <a:rPr lang="en-IN" smtClean="0"/>
              <a:t>29-11-2024</a:t>
            </a:fld>
            <a:endParaRPr lang="en-IN"/>
          </a:p>
        </p:txBody>
      </p:sp>
      <p:sp>
        <p:nvSpPr>
          <p:cNvPr id="4" name="Footer Placeholder 3">
            <a:extLst>
              <a:ext uri="{FF2B5EF4-FFF2-40B4-BE49-F238E27FC236}">
                <a16:creationId xmlns:a16="http://schemas.microsoft.com/office/drawing/2014/main" xmlns="" id="{4ECA0C30-B128-44A7-9A66-268CA7DD4AF3}"/>
              </a:ext>
            </a:extLst>
          </p:cNvPr>
          <p:cNvSpPr>
            <a:spLocks noGrp="1"/>
          </p:cNvSpPr>
          <p:nvPr>
            <p:ph type="ftr" sz="quarter" idx="11"/>
          </p:nvPr>
        </p:nvSpPr>
        <p:spPr/>
        <p:txBody>
          <a:bodyPr/>
          <a:lstStyle/>
          <a:p>
            <a:r>
              <a:rPr lang="en-US" smtClean="0"/>
              <a:t>4th International Conference on Advances in Water Treatment and Management (ICAWTM-25)</a:t>
            </a:r>
            <a:endParaRPr lang="en-IN"/>
          </a:p>
        </p:txBody>
      </p:sp>
      <p:sp>
        <p:nvSpPr>
          <p:cNvPr id="5" name="Slide Number Placeholder 4">
            <a:extLst>
              <a:ext uri="{FF2B5EF4-FFF2-40B4-BE49-F238E27FC236}">
                <a16:creationId xmlns:a16="http://schemas.microsoft.com/office/drawing/2014/main" xmlns="" id="{1E82767A-9FEF-43BC-A7C5-1584F050B5FF}"/>
              </a:ext>
            </a:extLst>
          </p:cNvPr>
          <p:cNvSpPr>
            <a:spLocks noGrp="1"/>
          </p:cNvSpPr>
          <p:nvPr>
            <p:ph type="sldNum" sz="quarter" idx="12"/>
          </p:nvPr>
        </p:nvSpPr>
        <p:spPr/>
        <p:txBody>
          <a:bodyPr/>
          <a:lstStyle/>
          <a:p>
            <a:fld id="{9E2B8567-C263-4CBB-AAAF-227080BB0E3E}" type="slidenum">
              <a:rPr lang="en-IN" smtClean="0"/>
              <a:t>‹#›</a:t>
            </a:fld>
            <a:endParaRPr lang="en-IN"/>
          </a:p>
        </p:txBody>
      </p:sp>
    </p:spTree>
    <p:extLst>
      <p:ext uri="{BB962C8B-B14F-4D97-AF65-F5344CB8AC3E}">
        <p14:creationId xmlns:p14="http://schemas.microsoft.com/office/powerpoint/2010/main" val="2964132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89300A9-9885-48B6-A63F-FDADB0558788}"/>
              </a:ext>
            </a:extLst>
          </p:cNvPr>
          <p:cNvSpPr>
            <a:spLocks noGrp="1"/>
          </p:cNvSpPr>
          <p:nvPr>
            <p:ph type="dt" sz="half" idx="10"/>
          </p:nvPr>
        </p:nvSpPr>
        <p:spPr/>
        <p:txBody>
          <a:bodyPr/>
          <a:lstStyle/>
          <a:p>
            <a:fld id="{CFC9E40A-F2E5-4FA6-8F86-6B53C7F0F8C7}" type="datetime1">
              <a:rPr lang="en-IN" smtClean="0"/>
              <a:t>29-11-2024</a:t>
            </a:fld>
            <a:endParaRPr lang="en-IN"/>
          </a:p>
        </p:txBody>
      </p:sp>
      <p:sp>
        <p:nvSpPr>
          <p:cNvPr id="3" name="Footer Placeholder 2">
            <a:extLst>
              <a:ext uri="{FF2B5EF4-FFF2-40B4-BE49-F238E27FC236}">
                <a16:creationId xmlns:a16="http://schemas.microsoft.com/office/drawing/2014/main" xmlns="" id="{D29A91A7-6810-4948-BD5D-9C57BDC54567}"/>
              </a:ext>
            </a:extLst>
          </p:cNvPr>
          <p:cNvSpPr>
            <a:spLocks noGrp="1"/>
          </p:cNvSpPr>
          <p:nvPr>
            <p:ph type="ftr" sz="quarter" idx="11"/>
          </p:nvPr>
        </p:nvSpPr>
        <p:spPr/>
        <p:txBody>
          <a:bodyPr/>
          <a:lstStyle/>
          <a:p>
            <a:r>
              <a:rPr lang="en-US" smtClean="0"/>
              <a:t>4th International Conference on Advances in Water Treatment and Management (ICAWTM-25)</a:t>
            </a:r>
            <a:endParaRPr lang="en-IN"/>
          </a:p>
        </p:txBody>
      </p:sp>
      <p:sp>
        <p:nvSpPr>
          <p:cNvPr id="4" name="Slide Number Placeholder 3">
            <a:extLst>
              <a:ext uri="{FF2B5EF4-FFF2-40B4-BE49-F238E27FC236}">
                <a16:creationId xmlns:a16="http://schemas.microsoft.com/office/drawing/2014/main" xmlns="" id="{02F0E03C-A661-47DF-A3B5-7B5E50A888E4}"/>
              </a:ext>
            </a:extLst>
          </p:cNvPr>
          <p:cNvSpPr>
            <a:spLocks noGrp="1"/>
          </p:cNvSpPr>
          <p:nvPr>
            <p:ph type="sldNum" sz="quarter" idx="12"/>
          </p:nvPr>
        </p:nvSpPr>
        <p:spPr/>
        <p:txBody>
          <a:bodyPr/>
          <a:lstStyle/>
          <a:p>
            <a:fld id="{9E2B8567-C263-4CBB-AAAF-227080BB0E3E}" type="slidenum">
              <a:rPr lang="en-IN" smtClean="0"/>
              <a:t>‹#›</a:t>
            </a:fld>
            <a:endParaRPr lang="en-IN"/>
          </a:p>
        </p:txBody>
      </p:sp>
    </p:spTree>
    <p:extLst>
      <p:ext uri="{BB962C8B-B14F-4D97-AF65-F5344CB8AC3E}">
        <p14:creationId xmlns:p14="http://schemas.microsoft.com/office/powerpoint/2010/main" val="646570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94839C-111E-4253-B02E-BE0AA7711C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99320F9C-E472-4E4D-8225-6E7FC323BC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B3178950-04CE-40E7-9E42-CBBB31B8A3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F9EAAE4-7FB5-4A02-B6E7-50A9EAAAF50D}"/>
              </a:ext>
            </a:extLst>
          </p:cNvPr>
          <p:cNvSpPr>
            <a:spLocks noGrp="1"/>
          </p:cNvSpPr>
          <p:nvPr>
            <p:ph type="dt" sz="half" idx="10"/>
          </p:nvPr>
        </p:nvSpPr>
        <p:spPr/>
        <p:txBody>
          <a:bodyPr/>
          <a:lstStyle/>
          <a:p>
            <a:fld id="{4E87A36F-F6B6-4237-8106-87592714FCFF}" type="datetime1">
              <a:rPr lang="en-IN" smtClean="0"/>
              <a:t>29-11-2024</a:t>
            </a:fld>
            <a:endParaRPr lang="en-IN"/>
          </a:p>
        </p:txBody>
      </p:sp>
      <p:sp>
        <p:nvSpPr>
          <p:cNvPr id="6" name="Footer Placeholder 5">
            <a:extLst>
              <a:ext uri="{FF2B5EF4-FFF2-40B4-BE49-F238E27FC236}">
                <a16:creationId xmlns:a16="http://schemas.microsoft.com/office/drawing/2014/main" xmlns="" id="{24C735D3-57E7-4965-A82B-FAF21097F5B0}"/>
              </a:ext>
            </a:extLst>
          </p:cNvPr>
          <p:cNvSpPr>
            <a:spLocks noGrp="1"/>
          </p:cNvSpPr>
          <p:nvPr>
            <p:ph type="ftr" sz="quarter" idx="11"/>
          </p:nvPr>
        </p:nvSpPr>
        <p:spPr/>
        <p:txBody>
          <a:bodyPr/>
          <a:lstStyle/>
          <a:p>
            <a:r>
              <a:rPr lang="en-US" smtClean="0"/>
              <a:t>4th International Conference on Advances in Water Treatment and Management (ICAWTM-25)</a:t>
            </a:r>
            <a:endParaRPr lang="en-IN"/>
          </a:p>
        </p:txBody>
      </p:sp>
      <p:sp>
        <p:nvSpPr>
          <p:cNvPr id="7" name="Slide Number Placeholder 6">
            <a:extLst>
              <a:ext uri="{FF2B5EF4-FFF2-40B4-BE49-F238E27FC236}">
                <a16:creationId xmlns:a16="http://schemas.microsoft.com/office/drawing/2014/main" xmlns="" id="{001BDA17-1A82-4FCC-9B92-92E4096F5891}"/>
              </a:ext>
            </a:extLst>
          </p:cNvPr>
          <p:cNvSpPr>
            <a:spLocks noGrp="1"/>
          </p:cNvSpPr>
          <p:nvPr>
            <p:ph type="sldNum" sz="quarter" idx="12"/>
          </p:nvPr>
        </p:nvSpPr>
        <p:spPr/>
        <p:txBody>
          <a:bodyPr/>
          <a:lstStyle/>
          <a:p>
            <a:fld id="{9E2B8567-C263-4CBB-AAAF-227080BB0E3E}" type="slidenum">
              <a:rPr lang="en-IN" smtClean="0"/>
              <a:t>‹#›</a:t>
            </a:fld>
            <a:endParaRPr lang="en-IN"/>
          </a:p>
        </p:txBody>
      </p:sp>
    </p:spTree>
    <p:extLst>
      <p:ext uri="{BB962C8B-B14F-4D97-AF65-F5344CB8AC3E}">
        <p14:creationId xmlns:p14="http://schemas.microsoft.com/office/powerpoint/2010/main" val="2814645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604E89-D7BC-402E-8451-13740D3673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C550D663-5979-4299-8EE2-AD3913B549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80C84E8E-4950-4865-A680-1EC5B7B3B9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6031852-403F-4EA7-86DD-179326B2E294}"/>
              </a:ext>
            </a:extLst>
          </p:cNvPr>
          <p:cNvSpPr>
            <a:spLocks noGrp="1"/>
          </p:cNvSpPr>
          <p:nvPr>
            <p:ph type="dt" sz="half" idx="10"/>
          </p:nvPr>
        </p:nvSpPr>
        <p:spPr/>
        <p:txBody>
          <a:bodyPr/>
          <a:lstStyle/>
          <a:p>
            <a:fld id="{AD10B424-B907-4DDC-B59F-5C1342DBB466}" type="datetime1">
              <a:rPr lang="en-IN" smtClean="0"/>
              <a:t>29-11-2024</a:t>
            </a:fld>
            <a:endParaRPr lang="en-IN"/>
          </a:p>
        </p:txBody>
      </p:sp>
      <p:sp>
        <p:nvSpPr>
          <p:cNvPr id="6" name="Footer Placeholder 5">
            <a:extLst>
              <a:ext uri="{FF2B5EF4-FFF2-40B4-BE49-F238E27FC236}">
                <a16:creationId xmlns:a16="http://schemas.microsoft.com/office/drawing/2014/main" xmlns="" id="{C26413EC-0EA0-45FE-9930-0AD4B5265903}"/>
              </a:ext>
            </a:extLst>
          </p:cNvPr>
          <p:cNvSpPr>
            <a:spLocks noGrp="1"/>
          </p:cNvSpPr>
          <p:nvPr>
            <p:ph type="ftr" sz="quarter" idx="11"/>
          </p:nvPr>
        </p:nvSpPr>
        <p:spPr/>
        <p:txBody>
          <a:bodyPr/>
          <a:lstStyle/>
          <a:p>
            <a:r>
              <a:rPr lang="en-US" smtClean="0"/>
              <a:t>4th International Conference on Advances in Water Treatment and Management (ICAWTM-25)</a:t>
            </a:r>
            <a:endParaRPr lang="en-IN"/>
          </a:p>
        </p:txBody>
      </p:sp>
      <p:sp>
        <p:nvSpPr>
          <p:cNvPr id="7" name="Slide Number Placeholder 6">
            <a:extLst>
              <a:ext uri="{FF2B5EF4-FFF2-40B4-BE49-F238E27FC236}">
                <a16:creationId xmlns:a16="http://schemas.microsoft.com/office/drawing/2014/main" xmlns="" id="{0B1D5D91-2096-42B7-9823-62B368F0CB88}"/>
              </a:ext>
            </a:extLst>
          </p:cNvPr>
          <p:cNvSpPr>
            <a:spLocks noGrp="1"/>
          </p:cNvSpPr>
          <p:nvPr>
            <p:ph type="sldNum" sz="quarter" idx="12"/>
          </p:nvPr>
        </p:nvSpPr>
        <p:spPr/>
        <p:txBody>
          <a:bodyPr/>
          <a:lstStyle/>
          <a:p>
            <a:fld id="{9E2B8567-C263-4CBB-AAAF-227080BB0E3E}" type="slidenum">
              <a:rPr lang="en-IN" smtClean="0"/>
              <a:t>‹#›</a:t>
            </a:fld>
            <a:endParaRPr lang="en-IN"/>
          </a:p>
        </p:txBody>
      </p:sp>
    </p:spTree>
    <p:extLst>
      <p:ext uri="{BB962C8B-B14F-4D97-AF65-F5344CB8AC3E}">
        <p14:creationId xmlns:p14="http://schemas.microsoft.com/office/powerpoint/2010/main" val="4264500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1826DA5C-083B-4945-A65E-E0C6DA9CF6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1861EE11-CED8-4BD4-8E94-9325DE9184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951EC8E2-1645-4735-8B2A-3B7A4B9D82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D85D1A-B80D-47AB-B6B1-3AE87356449C}" type="datetime1">
              <a:rPr lang="en-IN" smtClean="0"/>
              <a:t>29-11-2024</a:t>
            </a:fld>
            <a:endParaRPr lang="en-IN"/>
          </a:p>
        </p:txBody>
      </p:sp>
      <p:sp>
        <p:nvSpPr>
          <p:cNvPr id="5" name="Footer Placeholder 4">
            <a:extLst>
              <a:ext uri="{FF2B5EF4-FFF2-40B4-BE49-F238E27FC236}">
                <a16:creationId xmlns:a16="http://schemas.microsoft.com/office/drawing/2014/main" xmlns="" id="{D2C0B3AB-37DD-4C45-9982-A3D396294E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4th International Conference on Advances in Water Treatment and Management (ICAWTM-25)</a:t>
            </a:r>
            <a:endParaRPr lang="en-IN"/>
          </a:p>
        </p:txBody>
      </p:sp>
      <p:sp>
        <p:nvSpPr>
          <p:cNvPr id="6" name="Slide Number Placeholder 5">
            <a:extLst>
              <a:ext uri="{FF2B5EF4-FFF2-40B4-BE49-F238E27FC236}">
                <a16:creationId xmlns:a16="http://schemas.microsoft.com/office/drawing/2014/main" xmlns="" id="{A61E94D3-F8F0-4C85-8A78-10AE456231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2B8567-C263-4CBB-AAAF-227080BB0E3E}" type="slidenum">
              <a:rPr lang="en-IN" smtClean="0"/>
              <a:t>‹#›</a:t>
            </a:fld>
            <a:endParaRPr lang="en-IN"/>
          </a:p>
        </p:txBody>
      </p:sp>
    </p:spTree>
    <p:extLst>
      <p:ext uri="{BB962C8B-B14F-4D97-AF65-F5344CB8AC3E}">
        <p14:creationId xmlns:p14="http://schemas.microsoft.com/office/powerpoint/2010/main" val="1654181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E3604F0E-F274-4620-87A6-38BC34F4FAFA}"/>
              </a:ext>
            </a:extLst>
          </p:cNvPr>
          <p:cNvSpPr/>
          <p:nvPr/>
        </p:nvSpPr>
        <p:spPr>
          <a:xfrm>
            <a:off x="10493406" y="284085"/>
            <a:ext cx="1384916" cy="14204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cs typeface="Times New Roman" panose="02020603050405020304" pitchFamily="18" charset="0"/>
              </a:rPr>
              <a:t>Inset your institute logo here</a:t>
            </a:r>
          </a:p>
        </p:txBody>
      </p:sp>
      <p:sp>
        <p:nvSpPr>
          <p:cNvPr id="5" name="Date Placeholder 3">
            <a:extLst>
              <a:ext uri="{FF2B5EF4-FFF2-40B4-BE49-F238E27FC236}">
                <a16:creationId xmlns:a16="http://schemas.microsoft.com/office/drawing/2014/main" xmlns="" id="{EA369567-0DF8-44A7-A0B8-9F09D59B238B}"/>
              </a:ext>
            </a:extLst>
          </p:cNvPr>
          <p:cNvSpPr txBox="1">
            <a:spLocks/>
          </p:cNvSpPr>
          <p:nvPr/>
        </p:nvSpPr>
        <p:spPr>
          <a:xfrm>
            <a:off x="1524000" y="5398141"/>
            <a:ext cx="4041531" cy="365125"/>
          </a:xfrm>
          <a:prstGeom prst="rect">
            <a:avLst/>
          </a:prstGeom>
          <a:ln>
            <a:noFill/>
            <a:prstDash val="sysDash"/>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1600" dirty="0">
                <a:solidFill>
                  <a:schemeClr val="tx1"/>
                </a:solidFill>
                <a:cs typeface="Times New Roman" panose="02020603050405020304" pitchFamily="18" charset="0"/>
              </a:rPr>
              <a:t>Conference Track ID - </a:t>
            </a:r>
          </a:p>
        </p:txBody>
      </p:sp>
      <p:sp>
        <p:nvSpPr>
          <p:cNvPr id="6" name="Subtitle 2">
            <a:extLst>
              <a:ext uri="{FF2B5EF4-FFF2-40B4-BE49-F238E27FC236}">
                <a16:creationId xmlns:a16="http://schemas.microsoft.com/office/drawing/2014/main" xmlns="" id="{F4E81FB2-31ED-4B2A-9897-283246347A8A}"/>
              </a:ext>
            </a:extLst>
          </p:cNvPr>
          <p:cNvSpPr txBox="1">
            <a:spLocks/>
          </p:cNvSpPr>
          <p:nvPr/>
        </p:nvSpPr>
        <p:spPr>
          <a:xfrm>
            <a:off x="1524000" y="3819790"/>
            <a:ext cx="9144000" cy="1655762"/>
          </a:xfrm>
          <a:prstGeom prst="rect">
            <a:avLst/>
          </a:prstGeom>
          <a:ln>
            <a:noFill/>
          </a:ln>
        </p:spPr>
        <p:txBody>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Times New Roman" panose="02020603050405020304" pitchFamily="18" charset="0"/>
                <a:ea typeface="+mn-ea"/>
                <a:cs typeface="Times New Roman" panose="02020603050405020304" pitchFamily="18"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a:latin typeface="+mn-lt"/>
              </a:rPr>
              <a:t>Author Name and Affiliation </a:t>
            </a:r>
            <a:endParaRPr lang="en-IN" dirty="0">
              <a:latin typeface="+mn-lt"/>
            </a:endParaRPr>
          </a:p>
        </p:txBody>
      </p:sp>
      <p:pic>
        <p:nvPicPr>
          <p:cNvPr id="7" name="Picture 6">
            <a:extLst>
              <a:ext uri="{FF2B5EF4-FFF2-40B4-BE49-F238E27FC236}">
                <a16:creationId xmlns:a16="http://schemas.microsoft.com/office/drawing/2014/main" xmlns="" id="{E09FAF39-BCAC-4EF0-A5AA-800A715173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098" y="133238"/>
            <a:ext cx="1579841" cy="1579841"/>
          </a:xfrm>
          <a:prstGeom prst="rect">
            <a:avLst/>
          </a:prstGeom>
        </p:spPr>
      </p:pic>
      <p:sp>
        <p:nvSpPr>
          <p:cNvPr id="8" name="Title 1">
            <a:extLst>
              <a:ext uri="{FF2B5EF4-FFF2-40B4-BE49-F238E27FC236}">
                <a16:creationId xmlns:a16="http://schemas.microsoft.com/office/drawing/2014/main" xmlns="" id="{E715D31A-614A-4AE9-8AD8-01A211F76793}"/>
              </a:ext>
            </a:extLst>
          </p:cNvPr>
          <p:cNvSpPr txBox="1">
            <a:spLocks/>
          </p:cNvSpPr>
          <p:nvPr/>
        </p:nvSpPr>
        <p:spPr>
          <a:xfrm>
            <a:off x="1524000" y="2058876"/>
            <a:ext cx="9144000" cy="165576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a:lstStyle>
          <a:p>
            <a:r>
              <a:rPr lang="en-IN" dirty="0">
                <a:latin typeface="+mn-lt"/>
              </a:rPr>
              <a:t/>
            </a:r>
            <a:br>
              <a:rPr lang="en-IN" dirty="0">
                <a:latin typeface="+mn-lt"/>
              </a:rPr>
            </a:br>
            <a:r>
              <a:rPr lang="en-IN" dirty="0">
                <a:latin typeface="+mn-lt"/>
              </a:rPr>
              <a:t>Paper Title</a:t>
            </a:r>
          </a:p>
        </p:txBody>
      </p:sp>
      <p:sp>
        <p:nvSpPr>
          <p:cNvPr id="9" name="Title 1">
            <a:extLst>
              <a:ext uri="{FF2B5EF4-FFF2-40B4-BE49-F238E27FC236}">
                <a16:creationId xmlns:a16="http://schemas.microsoft.com/office/drawing/2014/main" xmlns="" id="{DBA7F262-DDB6-407E-8C0B-F733D76886C0}"/>
              </a:ext>
            </a:extLst>
          </p:cNvPr>
          <p:cNvSpPr txBox="1">
            <a:spLocks/>
          </p:cNvSpPr>
          <p:nvPr/>
        </p:nvSpPr>
        <p:spPr>
          <a:xfrm>
            <a:off x="1524000" y="-7479"/>
            <a:ext cx="9144000" cy="1655762"/>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a:lstStyle>
          <a:p>
            <a:r>
              <a:rPr lang="en-IN" sz="3200" dirty="0" smtClean="0">
                <a:latin typeface="+mn-lt"/>
              </a:rPr>
              <a:t>4</a:t>
            </a:r>
            <a:r>
              <a:rPr lang="en-IN" sz="3200" baseline="30000" dirty="0" smtClean="0">
                <a:latin typeface="+mn-lt"/>
              </a:rPr>
              <a:t>th</a:t>
            </a:r>
            <a:r>
              <a:rPr lang="en-IN" sz="3200" dirty="0" smtClean="0">
                <a:latin typeface="+mn-lt"/>
              </a:rPr>
              <a:t> International </a:t>
            </a:r>
            <a:r>
              <a:rPr lang="en-IN" sz="3200" dirty="0">
                <a:latin typeface="+mn-lt"/>
              </a:rPr>
              <a:t>Conference on</a:t>
            </a:r>
          </a:p>
          <a:p>
            <a:r>
              <a:rPr lang="en-IN" sz="3200" dirty="0">
                <a:latin typeface="+mn-lt"/>
              </a:rPr>
              <a:t>Advances in Water Treatment and Management</a:t>
            </a:r>
          </a:p>
          <a:p>
            <a:r>
              <a:rPr lang="en-IN" sz="3200" dirty="0">
                <a:latin typeface="+mn-lt"/>
              </a:rPr>
              <a:t>(</a:t>
            </a:r>
            <a:r>
              <a:rPr lang="en-IN" sz="3200" dirty="0" smtClean="0">
                <a:latin typeface="+mn-lt"/>
              </a:rPr>
              <a:t>ICAWTM-25)</a:t>
            </a:r>
            <a:endParaRPr lang="en-IN" sz="3200" dirty="0">
              <a:latin typeface="+mn-lt"/>
            </a:endParaRPr>
          </a:p>
        </p:txBody>
      </p:sp>
      <p:sp>
        <p:nvSpPr>
          <p:cNvPr id="12" name="Date Placeholder 3">
            <a:extLst>
              <a:ext uri="{FF2B5EF4-FFF2-40B4-BE49-F238E27FC236}">
                <a16:creationId xmlns:a16="http://schemas.microsoft.com/office/drawing/2014/main" xmlns="" id="{6DEBB815-9AE1-43BA-91DA-9879EED0B2CD}"/>
              </a:ext>
            </a:extLst>
          </p:cNvPr>
          <p:cNvSpPr txBox="1">
            <a:spLocks/>
          </p:cNvSpPr>
          <p:nvPr/>
        </p:nvSpPr>
        <p:spPr>
          <a:xfrm>
            <a:off x="5132032" y="2339070"/>
            <a:ext cx="1927935" cy="365125"/>
          </a:xfrm>
          <a:prstGeom prst="rect">
            <a:avLst/>
          </a:prstGeom>
          <a:ln>
            <a:noFill/>
            <a:prstDash val="sysDash"/>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1600" dirty="0">
                <a:solidFill>
                  <a:schemeClr val="tx1"/>
                </a:solidFill>
                <a:cs typeface="Times New Roman" panose="02020603050405020304" pitchFamily="18" charset="0"/>
              </a:rPr>
              <a:t>Oral Presentation on</a:t>
            </a:r>
          </a:p>
        </p:txBody>
      </p:sp>
      <p:sp>
        <p:nvSpPr>
          <p:cNvPr id="13" name="Rectangle 12">
            <a:extLst>
              <a:ext uri="{FF2B5EF4-FFF2-40B4-BE49-F238E27FC236}">
                <a16:creationId xmlns:a16="http://schemas.microsoft.com/office/drawing/2014/main" xmlns="" id="{81DD8D0F-3DC7-4829-8717-C9E10AB2074E}"/>
              </a:ext>
            </a:extLst>
          </p:cNvPr>
          <p:cNvSpPr/>
          <p:nvPr/>
        </p:nvSpPr>
        <p:spPr>
          <a:xfrm>
            <a:off x="0" y="6356350"/>
            <a:ext cx="12192000" cy="5016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en-IN" b="1" i="0" dirty="0">
              <a:solidFill>
                <a:schemeClr val="bg1"/>
              </a:solidFill>
              <a:effectLst/>
            </a:endParaRPr>
          </a:p>
          <a:p>
            <a:pPr algn="ctr" fontAlgn="base"/>
            <a:r>
              <a:rPr lang="en-IN" b="1" i="0" dirty="0" smtClean="0">
                <a:solidFill>
                  <a:schemeClr val="bg1"/>
                </a:solidFill>
                <a:effectLst/>
                <a:cs typeface="Times New Roman" panose="02020603050405020304" pitchFamily="18" charset="0"/>
              </a:rPr>
              <a:t>4</a:t>
            </a:r>
            <a:r>
              <a:rPr lang="en-IN" b="1" i="0" baseline="30000" dirty="0" smtClean="0">
                <a:solidFill>
                  <a:schemeClr val="bg1"/>
                </a:solidFill>
                <a:effectLst/>
                <a:cs typeface="Times New Roman" panose="02020603050405020304" pitchFamily="18" charset="0"/>
              </a:rPr>
              <a:t>th</a:t>
            </a:r>
            <a:r>
              <a:rPr lang="en-IN" b="1" i="0" dirty="0" smtClean="0">
                <a:solidFill>
                  <a:schemeClr val="bg1"/>
                </a:solidFill>
                <a:effectLst/>
                <a:cs typeface="Times New Roman" panose="02020603050405020304" pitchFamily="18" charset="0"/>
              </a:rPr>
              <a:t> International </a:t>
            </a:r>
            <a:r>
              <a:rPr lang="en-IN" b="1" i="0" dirty="0">
                <a:solidFill>
                  <a:schemeClr val="bg1"/>
                </a:solidFill>
                <a:effectLst/>
                <a:cs typeface="Times New Roman" panose="02020603050405020304" pitchFamily="18" charset="0"/>
              </a:rPr>
              <a:t>Conference on Advances in Water Treatment and Management - (</a:t>
            </a:r>
            <a:r>
              <a:rPr lang="en-IN" b="1" i="0" dirty="0" smtClean="0">
                <a:solidFill>
                  <a:schemeClr val="bg1"/>
                </a:solidFill>
                <a:effectLst/>
                <a:cs typeface="Times New Roman" panose="02020603050405020304" pitchFamily="18" charset="0"/>
              </a:rPr>
              <a:t>ICAWTM-25)</a:t>
            </a:r>
            <a:endParaRPr lang="en-IN" b="1" i="0" dirty="0">
              <a:solidFill>
                <a:schemeClr val="bg1"/>
              </a:solidFill>
              <a:effectLst/>
              <a:cs typeface="Times New Roman" panose="02020603050405020304" pitchFamily="18" charset="0"/>
            </a:endParaRPr>
          </a:p>
          <a:p>
            <a:pPr algn="ctr"/>
            <a:endParaRPr lang="en-IN" dirty="0">
              <a:solidFill>
                <a:schemeClr val="bg1"/>
              </a:solidFill>
            </a:endParaRPr>
          </a:p>
        </p:txBody>
      </p:sp>
    </p:spTree>
    <p:extLst>
      <p:ext uri="{BB962C8B-B14F-4D97-AF65-F5344CB8AC3E}">
        <p14:creationId xmlns:p14="http://schemas.microsoft.com/office/powerpoint/2010/main" val="4053983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C3D159-8859-4A03-A1C5-711D5D3E7461}"/>
              </a:ext>
            </a:extLst>
          </p:cNvPr>
          <p:cNvSpPr>
            <a:spLocks noGrp="1"/>
          </p:cNvSpPr>
          <p:nvPr>
            <p:ph type="title"/>
          </p:nvPr>
        </p:nvSpPr>
        <p:spPr>
          <a:xfrm>
            <a:off x="838200" y="0"/>
            <a:ext cx="10515600" cy="1097280"/>
          </a:xfrm>
        </p:spPr>
        <p:txBody>
          <a:bodyPr/>
          <a:lstStyle/>
          <a:p>
            <a:r>
              <a:rPr lang="en-IN" b="1" dirty="0">
                <a:cs typeface="Times New Roman" panose="02020603050405020304" pitchFamily="18" charset="0"/>
              </a:rPr>
              <a:t>Guidelines for oral presentations</a:t>
            </a:r>
          </a:p>
        </p:txBody>
      </p:sp>
      <p:sp>
        <p:nvSpPr>
          <p:cNvPr id="3" name="Content Placeholder 2">
            <a:extLst>
              <a:ext uri="{FF2B5EF4-FFF2-40B4-BE49-F238E27FC236}">
                <a16:creationId xmlns:a16="http://schemas.microsoft.com/office/drawing/2014/main" xmlns="" id="{061C12E7-5FBE-44BF-A325-4FF388052F63}"/>
              </a:ext>
            </a:extLst>
          </p:cNvPr>
          <p:cNvSpPr>
            <a:spLocks noGrp="1"/>
          </p:cNvSpPr>
          <p:nvPr>
            <p:ph idx="1"/>
          </p:nvPr>
        </p:nvSpPr>
        <p:spPr/>
        <p:txBody>
          <a:bodyPr>
            <a:normAutofit/>
          </a:bodyPr>
          <a:lstStyle/>
          <a:p>
            <a:pPr algn="just">
              <a:buFont typeface="+mj-lt"/>
              <a:buAutoNum type="arabicPeriod"/>
            </a:pPr>
            <a:r>
              <a:rPr lang="en-IN" sz="1800" b="0" i="0" dirty="0">
                <a:effectLst/>
                <a:cs typeface="Times New Roman" panose="02020603050405020304" pitchFamily="18" charset="0"/>
              </a:rPr>
              <a:t>All oral presentations are allocated 10 minutes for the presentation + 2 minutes for Q&amp;A</a:t>
            </a:r>
          </a:p>
          <a:p>
            <a:pPr algn="just">
              <a:buFont typeface="+mj-lt"/>
              <a:buAutoNum type="arabicPeriod"/>
            </a:pPr>
            <a:r>
              <a:rPr lang="en-IN" sz="1800" b="0" i="0" dirty="0">
                <a:effectLst/>
                <a:cs typeface="Times New Roman" panose="02020603050405020304" pitchFamily="18" charset="0"/>
              </a:rPr>
              <a:t>Presentations may only be submitted as PowerPoint (Named as Track ID_Your Name, e.g. WATER - 001_XYZ), you are allowed to modify the template as per the requirement.</a:t>
            </a:r>
          </a:p>
          <a:p>
            <a:pPr algn="just">
              <a:buFont typeface="+mj-lt"/>
              <a:buAutoNum type="arabicPeriod"/>
            </a:pPr>
            <a:r>
              <a:rPr lang="en-IN" sz="1800" b="0" i="0" dirty="0">
                <a:effectLst/>
                <a:cs typeface="Times New Roman" panose="02020603050405020304" pitchFamily="18" charset="0"/>
              </a:rPr>
              <a:t>Prepare your presentation as a single file to run on PC, as a Microsoft Office PowerPoint presentation format file. Save your file as a normal PowerPoint file (.pptx).</a:t>
            </a:r>
          </a:p>
          <a:p>
            <a:pPr algn="just">
              <a:buFont typeface="+mj-lt"/>
              <a:buAutoNum type="arabicPeriod"/>
            </a:pPr>
            <a:r>
              <a:rPr lang="en-IN" sz="1800" dirty="0">
                <a:cs typeface="Times New Roman" panose="02020603050405020304" pitchFamily="18" charset="0"/>
              </a:rPr>
              <a:t>P</a:t>
            </a:r>
            <a:r>
              <a:rPr lang="en-IN" sz="1800" b="0" i="0" dirty="0">
                <a:effectLst/>
                <a:cs typeface="Times New Roman" panose="02020603050405020304" pitchFamily="18" charset="0"/>
              </a:rPr>
              <a:t>resentations must run on Windows operating system. Conference computers will run on at least Windows 7. Please create your presentation in PowerPoint for Windows. If you use PowerPoint for Mac please test it on a Windows computer before submitting.</a:t>
            </a:r>
          </a:p>
          <a:p>
            <a:pPr algn="just">
              <a:buFont typeface="+mj-lt"/>
              <a:buAutoNum type="arabicPeriod"/>
            </a:pPr>
            <a:r>
              <a:rPr lang="en-IN" sz="1800" b="0" i="0" dirty="0">
                <a:effectLst/>
                <a:cs typeface="Times New Roman" panose="02020603050405020304" pitchFamily="18" charset="0"/>
              </a:rPr>
              <a:t>Bring your presentation to the conference on a USB media storage device. As an additional backup measure, save a copy on a web-accessible server or email the file to yourself, if the file size is small enough.</a:t>
            </a:r>
          </a:p>
          <a:p>
            <a:pPr algn="just">
              <a:buFont typeface="+mj-lt"/>
              <a:buAutoNum type="arabicPeriod"/>
            </a:pPr>
            <a:r>
              <a:rPr lang="en-IN" sz="1800" b="0" i="0" dirty="0">
                <a:effectLst/>
                <a:cs typeface="Times New Roman" panose="02020603050405020304" pitchFamily="18" charset="0"/>
              </a:rPr>
              <a:t>Conference organisers will load all presentations onto conference computers. Presenters will NOT be allowed to use their own laptop computer. </a:t>
            </a:r>
          </a:p>
          <a:p>
            <a:pPr algn="just">
              <a:buFont typeface="+mj-lt"/>
              <a:buAutoNum type="arabicPeriod"/>
            </a:pPr>
            <a:r>
              <a:rPr lang="en-IN" sz="1800" dirty="0">
                <a:cs typeface="Times New Roman" panose="02020603050405020304" pitchFamily="18" charset="0"/>
              </a:rPr>
              <a:t>Summarize your presentation in 10 effective PowerPoint presentation slides. </a:t>
            </a:r>
            <a:endParaRPr lang="en-IN" sz="1800" b="0" i="0" dirty="0">
              <a:effectLst/>
              <a:cs typeface="Times New Roman" panose="02020603050405020304" pitchFamily="18" charset="0"/>
            </a:endParaRPr>
          </a:p>
        </p:txBody>
      </p:sp>
      <p:sp>
        <p:nvSpPr>
          <p:cNvPr id="6" name="Footer Placeholder 5">
            <a:extLst>
              <a:ext uri="{FF2B5EF4-FFF2-40B4-BE49-F238E27FC236}">
                <a16:creationId xmlns:a16="http://schemas.microsoft.com/office/drawing/2014/main" xmlns="" id="{B25A4320-5CEB-437A-9836-FFF886D735DA}"/>
              </a:ext>
            </a:extLst>
          </p:cNvPr>
          <p:cNvSpPr>
            <a:spLocks noGrp="1"/>
          </p:cNvSpPr>
          <p:nvPr>
            <p:ph type="ftr" sz="quarter" idx="11"/>
          </p:nvPr>
        </p:nvSpPr>
        <p:spPr>
          <a:xfrm>
            <a:off x="2891904" y="6506478"/>
            <a:ext cx="6408193" cy="365125"/>
          </a:xfrm>
        </p:spPr>
        <p:txBody>
          <a:bodyPr/>
          <a:lstStyle/>
          <a:p>
            <a:r>
              <a:rPr lang="en-US" smtClean="0"/>
              <a:t>4th International Conference on Advances in Water Treatment and Management (ICAWTM-25)</a:t>
            </a:r>
            <a:endParaRPr lang="en-IN" dirty="0"/>
          </a:p>
        </p:txBody>
      </p:sp>
    </p:spTree>
    <p:extLst>
      <p:ext uri="{BB962C8B-B14F-4D97-AF65-F5344CB8AC3E}">
        <p14:creationId xmlns:p14="http://schemas.microsoft.com/office/powerpoint/2010/main" val="39697935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256</Words>
  <Application>Microsoft Office PowerPoint</Application>
  <PresentationFormat>Widescreen</PresentationFormat>
  <Paragraphs>20</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Guidelines for oral presentations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Dhaval Patel</dc:creator>
  <cp:lastModifiedBy>Anurag Mudgal</cp:lastModifiedBy>
  <cp:revision>23</cp:revision>
  <dcterms:created xsi:type="dcterms:W3CDTF">2022-03-14T12:29:13Z</dcterms:created>
  <dcterms:modified xsi:type="dcterms:W3CDTF">2024-11-29T05:08:36Z</dcterms:modified>
</cp:coreProperties>
</file>